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9" d="100"/>
          <a:sy n="89" d="100"/>
        </p:scale>
        <p:origin x="466" y="101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4/13/2017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4/13/2017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85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4/13/2017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4/13/2017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4/13/2017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4/13/2017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4/13/2017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4/13/2017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4/13/2017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4/13/2017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4/13/2017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4/13/2017</a:t>
            </a:fld>
            <a:endParaRPr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pic>
        <p:nvPicPr>
          <p:cNvPr id="9" name="Picture 4" descr="An empty placeholder to add an image. Click on the placeholder and select the image that you wish to a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4/13/2017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vWxet8eI4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youtu.be/lwfJPc-rSXw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de8pPjawKI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huzzaz.com/collection/waves?hzv=33457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T-Chart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250" y="4792663"/>
            <a:ext cx="3276599" cy="1371600"/>
          </a:xfrm>
        </p:spPr>
        <p:txBody>
          <a:bodyPr/>
          <a:lstStyle/>
          <a:p>
            <a:r>
              <a:rPr lang="en-US" dirty="0" smtClean="0"/>
              <a:t>Transverse Vs. Longitudinal </a:t>
            </a:r>
            <a:endParaRPr lang="en-US" dirty="0"/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/>
      </p:sp>
      <p:pic>
        <p:nvPicPr>
          <p:cNvPr id="1030" name="Picture 6" descr="Image result for transverse vs longitudinal wa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2" y="1371600"/>
            <a:ext cx="5038725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0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is transferred!! Energy moves through a wave, NOT matter!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89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599" b="1" i="1" dirty="0">
                <a:hlinkClick r:id="rId2"/>
              </a:rPr>
              <a:t>Which travels faster: Light or Sound? </a:t>
            </a:r>
            <a:endParaRPr lang="en-US" sz="3599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48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Wave</a:t>
            </a:r>
            <a:endParaRPr lang="en-US" dirty="0"/>
          </a:p>
        </p:txBody>
      </p:sp>
      <p:pic>
        <p:nvPicPr>
          <p:cNvPr id="7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8962" y="2052997"/>
            <a:ext cx="6592946" cy="41946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41889" y="4834524"/>
            <a:ext cx="1154129" cy="6461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99" dirty="0">
                <a:solidFill>
                  <a:srgbClr val="00B050"/>
                </a:solidFill>
              </a:rPr>
              <a:t>And Energy</a:t>
            </a:r>
            <a:endParaRPr lang="en-US" sz="1799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1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Wave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249" y="2391846"/>
            <a:ext cx="6827647" cy="2752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13295" y="4948794"/>
            <a:ext cx="1154129" cy="6461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99" dirty="0">
                <a:solidFill>
                  <a:srgbClr val="00B050"/>
                </a:solidFill>
              </a:rPr>
              <a:t>And Energy</a:t>
            </a:r>
            <a:endParaRPr lang="en-US" sz="1799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8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Transverse Wave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599" dirty="0"/>
              <a:t>Examples: Water Waves, Light Waves, </a:t>
            </a:r>
            <a:r>
              <a:rPr lang="en-US" sz="3599" dirty="0">
                <a:hlinkClick r:id="rId2"/>
              </a:rPr>
              <a:t>Electromagnetic Waves</a:t>
            </a:r>
            <a:endParaRPr lang="en-US" sz="3599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0" name="Picture 4" descr="Electromagnetic Spectrum NASA: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449" y="-32993"/>
            <a:ext cx="3036768" cy="693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27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Longitudinal Waves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Examples: Sound Waves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sz="1200" dirty="0"/>
          </a:p>
        </p:txBody>
      </p:sp>
      <p:pic>
        <p:nvPicPr>
          <p:cNvPr id="3074" name="Picture 2" descr="Image result for longitudinal wav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2" y="1676400"/>
            <a:ext cx="4742984" cy="344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37212" y="5486400"/>
            <a:ext cx="5326674" cy="369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99" dirty="0">
                <a:hlinkClick r:id="rId3"/>
              </a:rPr>
              <a:t>https://www.youtube.com/watch?v=Ude8pPjawKI</a:t>
            </a:r>
            <a:endParaRPr lang="en-US" sz="1799" dirty="0"/>
          </a:p>
        </p:txBody>
      </p:sp>
    </p:spTree>
    <p:extLst>
      <p:ext uri="{BB962C8B-B14F-4D97-AF65-F5344CB8AC3E}">
        <p14:creationId xmlns:p14="http://schemas.microsoft.com/office/powerpoint/2010/main" val="250081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Wave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Wavelength is measured Crest to Crest or Trough to Trough.</a:t>
            </a:r>
            <a:endParaRPr lang="en-US" dirty="0"/>
          </a:p>
        </p:txBody>
      </p:sp>
      <p:pic>
        <p:nvPicPr>
          <p:cNvPr id="7170" name="Picture 2" descr="Image result for wave freque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129" y="2688965"/>
            <a:ext cx="5526595" cy="365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40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024" y="-1438"/>
            <a:ext cx="9601200" cy="11430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Longitudinal Wave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024" y="1386880"/>
            <a:ext cx="9807939" cy="4860785"/>
          </a:xfrm>
        </p:spPr>
        <p:txBody>
          <a:bodyPr/>
          <a:lstStyle/>
          <a:p>
            <a:r>
              <a:rPr lang="en-US" sz="2799" dirty="0">
                <a:solidFill>
                  <a:srgbClr val="FF0000"/>
                </a:solidFill>
              </a:rPr>
              <a:t>Wavelength is measured from Compression to Compression.</a:t>
            </a:r>
          </a:p>
          <a:p>
            <a:r>
              <a:rPr lang="en-US" sz="2799" dirty="0"/>
              <a:t>Compression is the point in a medium when the energy of a longitudinal wave pushes the particles close together into a dense area.</a:t>
            </a:r>
          </a:p>
          <a:p>
            <a:r>
              <a:rPr lang="en-US" sz="2799" dirty="0"/>
              <a:t>Rarefaction is the point in a medium of a longitudinal wave when the particles are less densely packed. </a:t>
            </a:r>
          </a:p>
          <a:p>
            <a:endParaRPr lang="en-US" dirty="0"/>
          </a:p>
        </p:txBody>
      </p:sp>
      <p:pic>
        <p:nvPicPr>
          <p:cNvPr id="4" name="Picture 2" descr="Image result for longitudinal wa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084" y="4790084"/>
            <a:ext cx="2518232" cy="183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66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Wave</a:t>
            </a:r>
            <a:endParaRPr lang="en-US" dirty="0"/>
          </a:p>
        </p:txBody>
      </p:sp>
      <p:pic>
        <p:nvPicPr>
          <p:cNvPr id="8194" name="Picture 2" descr="Image result for transverse wave moving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766" y="2052997"/>
            <a:ext cx="8389339" cy="419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47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Wave</a:t>
            </a:r>
            <a:endParaRPr lang="en-US" dirty="0"/>
          </a:p>
        </p:txBody>
      </p:sp>
      <p:pic>
        <p:nvPicPr>
          <p:cNvPr id="5122" name="Picture 2" descr="Image result for longitudinal wave vs. transverse wave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301" y="2721953"/>
            <a:ext cx="8570268" cy="285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28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0001016.potx" id="{8AD53B0B-FC02-4342-9C97-FCB4E3E31C20}" vid="{17FAF719-7E74-4133-9EF7-340AA294087B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Watercolor presentation (widescreen)</Template>
  <TotalTime>3</TotalTime>
  <Words>125</Words>
  <Application>Microsoft Office PowerPoint</Application>
  <PresentationFormat>Custom</PresentationFormat>
  <Paragraphs>23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Palatino Linotype</vt:lpstr>
      <vt:lpstr>Watercolor_16x9</vt:lpstr>
      <vt:lpstr>T-Chart</vt:lpstr>
      <vt:lpstr>Transverse Wave</vt:lpstr>
      <vt:lpstr>Longitudinal Wave</vt:lpstr>
      <vt:lpstr>Transverse Wave  </vt:lpstr>
      <vt:lpstr>Longitudinal Waves   Examples: Sound Waves  </vt:lpstr>
      <vt:lpstr>Transverse Wave</vt:lpstr>
      <vt:lpstr>Longitudinal Wave</vt:lpstr>
      <vt:lpstr>Transverse Wave</vt:lpstr>
      <vt:lpstr>Longitudinal Wave</vt:lpstr>
      <vt:lpstr>Both </vt:lpstr>
      <vt:lpstr>Closing Question</vt:lpstr>
    </vt:vector>
  </TitlesOfParts>
  <Company>JCPS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T-Chart</dc:title>
  <dc:creator>Jacoby, Amanda L</dc:creator>
  <cp:lastModifiedBy>Jacoby, Amanda L</cp:lastModifiedBy>
  <cp:revision>1</cp:revision>
  <dcterms:created xsi:type="dcterms:W3CDTF">2017-04-13T18:05:15Z</dcterms:created>
  <dcterms:modified xsi:type="dcterms:W3CDTF">2017-04-13T18:08:17Z</dcterms:modified>
</cp:coreProperties>
</file>